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60" r:id="rId5"/>
    <p:sldId id="267" r:id="rId6"/>
    <p:sldId id="268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6DB08A-B9D2-4FBD-9FC1-38D5F9B8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3BDC5-8C15-49B8-B996-1C101F78C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EBB46B-26B7-44CA-B5B9-E8282C609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EDE328-DFD5-4B08-8B26-36BFA6F1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3DE2D0-E715-4463-B1AF-AF4A86D5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E48767-D933-4EAC-8B88-0BD0CB03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34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1D86D-1D46-4222-9E7E-D6A7C7AA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BEC02B-B462-49DB-8175-E34DBB2A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D6B5FE-C525-4B6A-9164-3CC5A1D8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291EF7-62E3-43F1-833B-7D3B9572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2874C3-8CBD-4A36-84B3-6925446F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75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FC0208-1BAC-4B72-BD87-88B489070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B0F13-F93F-4C57-A9A6-41E6B54F7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B45628-14E8-4B25-8E7D-960ED7E00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77418C-EC88-4E87-A19E-BA40C25F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8B917-E1E7-4425-880B-7E18CCB1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673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1595-2691-4691-A1AC-43EFADD3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70CB93-38DE-4138-9F3D-9B47E637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C15E4F-4695-425B-AE65-95E27B13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3DCC2-B0B9-44BD-A061-37B24D3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65F75-F719-4C1D-BB96-6F8803C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35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C6968-B4EA-4DC4-917E-5C16084C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E4EAC5-0E47-4641-83C5-D96A16A4E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3C2464-3631-46B4-8358-ED00282F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4552AA-3ABE-49E7-91CA-9A953F74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29AE2-F131-4BE4-8F94-B4A39514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42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3267A-C3C8-42BF-BFBA-04AA5205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05027C-6714-4A6D-8470-185201D73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77B573-0F22-499E-B8C7-04CD2B4CD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481596-C00E-4F5E-AECC-A8CF31338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B1F885-3501-4B9E-9C1B-72566206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7164CA-FE7C-4062-B7E6-1DED5CB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79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4832E-F760-408E-AE97-5DF15AD0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58FB39-54E8-4611-8A44-BF73B73B9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AE5210-AC49-40D2-B04B-68C645031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67F747-3098-4CB7-800D-B1455464C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41561C-C129-47C3-9C41-EFF5E4305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B0631-EACD-4237-9865-1182A2DE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04DBC3-0004-46F7-ABB1-85B85713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637CC8-7F1B-4070-A71D-47D00395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2B61A-5AFD-4667-9F57-133ABFDC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4B1443-41BD-48A4-96DE-57E1BD31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D30653-0DF5-4BB8-94EA-59A89931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D053D4-CFBB-4A50-B63F-5F52D8CC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3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3A6331-E4AF-40A0-9FAD-DFD3D2D6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F91B63-BEAD-4AFA-96F3-8738EB54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F380B-2DBF-430B-B9BA-15FDEF85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1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F5987-BD48-4125-A2E4-2BEB606E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09873C-6AA6-4400-9983-E6622C2F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A23EB5-41E5-4700-80ED-AD52EFC0E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E63E62-6E26-4F9D-A04F-483D00CF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5C419D-BFE7-4C75-8AE2-8DBE797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4B6E59-6DB2-4095-8855-6812150C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93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8D8EC-6F52-4C1E-B114-088F690F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E64714-77F0-417C-8D3D-C837824FD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1D5EAF-44E2-4DD9-8E41-564F94178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4811CC-27DB-45A5-BDBE-8C4BF1D0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753D91-38D2-4A41-BEA6-7ED39798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1FBF6-FA27-4B32-88E4-C2C88741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2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F53D6B-057A-4E0F-8AA5-4071EAFF7C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D53B5-8E7B-40FE-AEBC-A53CB550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B8887D-A44E-4C7B-80AF-2B7218DE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6BB7E3-60A1-439C-9E3E-D5D9ACF8E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6FA4-40E6-4BAE-B173-BEE77F245904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07272A-1C99-466A-8320-B8B0FB5F0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EDE65B-8459-4707-B46C-795065111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D346A-7CFF-4EE3-B00D-117DAD23E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6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85EF3-0ABA-4D2A-8260-955B4E6A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6847"/>
            <a:ext cx="9144000" cy="1002153"/>
          </a:xfrm>
        </p:spPr>
        <p:txBody>
          <a:bodyPr>
            <a:normAutofit/>
          </a:bodyPr>
          <a:lstStyle/>
          <a:p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Курсовий проект на тему</a:t>
            </a:r>
            <a:endParaRPr lang="ru-RU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2B95DA-F662-4E4B-A974-ED6B49391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9894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uk-UA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Розробка гри на </a:t>
            </a:r>
            <a:r>
              <a:rPr lang="pl-PL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Unity </a:t>
            </a:r>
            <a:r>
              <a:rPr lang="uk-UA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на тему </a:t>
            </a:r>
            <a:r>
              <a:rPr lang="ru-RU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 Top</a:t>
            </a:r>
            <a:r>
              <a:rPr lang="ru-RU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 Shooter</a:t>
            </a:r>
            <a:endParaRPr lang="ru-RU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A558A5-D02F-45EA-968D-50598C60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" y="4314224"/>
            <a:ext cx="23812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24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6DEE3-D4BA-4342-ABA2-9558AC8B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384" y="410392"/>
            <a:ext cx="10515600" cy="13255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uk-UA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Мета роботи та </a:t>
            </a:r>
            <a:br>
              <a:rPr lang="uk-UA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чому ця тема актуальна?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DA0F275-91B4-41C9-850E-1F643B58A43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045163"/>
            <a:ext cx="10515600" cy="138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uk-UA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Метою дослідження є цікава гра, в яку можна було б просто пограти чи взяти за основу для більш великого проекту</a:t>
            </a: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uk-UA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uk-UA" sz="2000" dirty="0">
                <a:effectLst/>
                <a:ea typeface="Times New Roman" panose="02020603050405020304" pitchFamily="18" charset="0"/>
              </a:rPr>
              <a:t>ивчення нових можливостей роботи на платформі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Unity </a:t>
            </a:r>
            <a:r>
              <a:rPr lang="uk-UA" sz="2000" dirty="0">
                <a:effectLst/>
                <a:ea typeface="Times New Roman" panose="02020603050405020304" pitchFamily="18" charset="0"/>
              </a:rPr>
              <a:t>та різних технологій програмування.</a:t>
            </a:r>
            <a:endParaRPr lang="ru-RU" sz="2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33622F-CF8A-41A1-8339-E0523E1D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47">
            <a:off x="9628367" y="159693"/>
            <a:ext cx="2342260" cy="182696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D66A949-21CA-45CC-9EDD-E749A318BCB3}"/>
              </a:ext>
            </a:extLst>
          </p:cNvPr>
          <p:cNvSpPr txBox="1">
            <a:spLocks/>
          </p:cNvSpPr>
          <p:nvPr/>
        </p:nvSpPr>
        <p:spPr>
          <a:xfrm>
            <a:off x="838200" y="3769620"/>
            <a:ext cx="10515600" cy="124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Давно вже не секрет, що відеоігри мають велику значимість у різних сферах, а на фоні того, що зараз існує багато платформ для комфортної та швидкої розробки ігор, створити свою власну гру та пройти через всі етапи її створення – актуально, як ніколи.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6FA9810-1D5B-4C22-BB43-60677176ABC4}"/>
              </a:ext>
            </a:extLst>
          </p:cNvPr>
          <p:cNvSpPr txBox="1">
            <a:spLocks/>
          </p:cNvSpPr>
          <p:nvPr/>
        </p:nvSpPr>
        <p:spPr>
          <a:xfrm>
            <a:off x="1685278" y="5131294"/>
            <a:ext cx="9553852" cy="878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Тим більше це гарна можливість визначати для себе, подобається розвиватись в такому напрямку чи ні</a:t>
            </a: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616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B228D-CE54-40F9-AA0F-83D12C08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2" y="1352687"/>
            <a:ext cx="7311500" cy="19949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effectLst/>
                <a:latin typeface="+mj-lt"/>
                <a:ea typeface="Times New Roman" panose="02020603050405020304" pitchFamily="18" charset="0"/>
              </a:rPr>
              <a:t>Enter the </a:t>
            </a:r>
            <a:r>
              <a:rPr lang="en-US" sz="2100" b="1" dirty="0" err="1">
                <a:effectLst/>
                <a:latin typeface="+mj-lt"/>
                <a:ea typeface="Times New Roman" panose="02020603050405020304" pitchFamily="18" charset="0"/>
              </a:rPr>
              <a:t>Gungeon</a:t>
            </a:r>
            <a:r>
              <a:rPr lang="en-US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— </a:t>
            </a:r>
            <a:r>
              <a:rPr lang="uk-UA" sz="2100" b="1" dirty="0">
                <a:effectLst/>
                <a:latin typeface="+mj-lt"/>
                <a:ea typeface="Times New Roman" panose="02020603050405020304" pitchFamily="18" charset="0"/>
              </a:rPr>
              <a:t>відеогра в жанрі </a:t>
            </a:r>
            <a:r>
              <a:rPr lang="en-US" sz="2100" b="1" dirty="0">
                <a:effectLst/>
                <a:latin typeface="+mj-lt"/>
                <a:ea typeface="Times New Roman" panose="02020603050405020304" pitchFamily="18" charset="0"/>
              </a:rPr>
              <a:t>roguelike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, розроблена компанією </a:t>
            </a:r>
            <a:r>
              <a:rPr lang="en-US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Dodge Roll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і випущена</a:t>
            </a:r>
            <a:r>
              <a:rPr lang="en-US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uk-UA" sz="2100" b="1" dirty="0" err="1">
                <a:effectLst/>
                <a:latin typeface="+mj-lt"/>
                <a:ea typeface="Times New Roman" panose="02020603050405020304" pitchFamily="18" charset="0"/>
              </a:rPr>
              <a:t>команією</a:t>
            </a:r>
            <a:r>
              <a:rPr lang="uk-UA" sz="21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100" b="1" dirty="0">
                <a:effectLst/>
                <a:latin typeface="+mj-lt"/>
                <a:ea typeface="Times New Roman" panose="02020603050405020304" pitchFamily="18" charset="0"/>
              </a:rPr>
              <a:t>Developer </a:t>
            </a:r>
            <a:r>
              <a:rPr lang="en-US" sz="2100" b="1" dirty="0" err="1">
                <a:effectLst/>
                <a:latin typeface="+mj-lt"/>
                <a:ea typeface="Times New Roman" panose="02020603050405020304" pitchFamily="18" charset="0"/>
              </a:rPr>
              <a:t>Gigital</a:t>
            </a:r>
            <a:r>
              <a:rPr lang="uk-UA" sz="2100" b="1" dirty="0">
                <a:effectLst/>
                <a:latin typeface="+mj-lt"/>
                <a:ea typeface="Times New Roman" panose="02020603050405020304" pitchFamily="18" charset="0"/>
              </a:rPr>
              <a:t>.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Гра розповідає про мандрівників які спустилися в </a:t>
            </a:r>
            <a:r>
              <a:rPr lang="uk-UA" sz="2100" b="1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Gungeon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(від </a:t>
            </a:r>
            <a:r>
              <a:rPr lang="uk-UA" sz="2100" b="1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gun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 — гармата і </a:t>
            </a:r>
            <a:r>
              <a:rPr lang="uk-UA" sz="2100" b="1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dungeon</a:t>
            </a:r>
            <a:r>
              <a:rPr lang="uk-UA" sz="2100" b="1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 — підземелля) з однією метою, щоб знайти зброю, що вб'є їхнє минуле</a:t>
            </a:r>
            <a:r>
              <a:rPr lang="uk-UA" sz="2100" b="1" dirty="0">
                <a:latin typeface="+mj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uk-UA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Гра належить до двох основних жанрів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Roguelike</a:t>
            </a:r>
            <a:r>
              <a:rPr lang="uk-UA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(було описано вище) та </a:t>
            </a:r>
            <a:r>
              <a:rPr lang="uk-UA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Shoot</a:t>
            </a:r>
            <a:r>
              <a:rPr lang="uk-UA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uk-UA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uk-UA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uk-UA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2000" b="1" dirty="0">
              <a:latin typeface="+mj-lt"/>
            </a:endParaRP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25B7BE5-2044-43FB-B570-9D22C7B8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83" y="0"/>
            <a:ext cx="9896192" cy="1325563"/>
          </a:xfrm>
        </p:spPr>
        <p:txBody>
          <a:bodyPr/>
          <a:lstStyle/>
          <a:p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 аналогів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B6BA9C-0798-40D5-A25A-6A9554527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02" y="773194"/>
            <a:ext cx="3982375" cy="1292525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F9ECB65C-B07F-4B48-BFE8-CA6796F64236}"/>
              </a:ext>
            </a:extLst>
          </p:cNvPr>
          <p:cNvSpPr txBox="1">
            <a:spLocks/>
          </p:cNvSpPr>
          <p:nvPr/>
        </p:nvSpPr>
        <p:spPr>
          <a:xfrm>
            <a:off x="1907219" y="3757474"/>
            <a:ext cx="3738978" cy="258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Переваги: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-динаміка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-стилістика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-багато контенту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-класний </a:t>
            </a:r>
            <a:r>
              <a:rPr lang="uk-UA" sz="2000" dirty="0" err="1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саундтрек</a:t>
            </a: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16204-10A6-4479-A7A8-945006555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50" y="3441519"/>
            <a:ext cx="5783035" cy="32385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6B4318-D366-435B-83BF-222BC4DCB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565" y="3697550"/>
            <a:ext cx="6096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4607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98B71A5D-07DB-4B37-AD98-FDC1B3D319EB}"/>
              </a:ext>
            </a:extLst>
          </p:cNvPr>
          <p:cNvSpPr txBox="1">
            <a:spLocks/>
          </p:cNvSpPr>
          <p:nvPr/>
        </p:nvSpPr>
        <p:spPr>
          <a:xfrm>
            <a:off x="1690458" y="504382"/>
            <a:ext cx="10427562" cy="2394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14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Binding of Isaac 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 комп'ютерна гра у жанрі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action-adventure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з елементами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roguelike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шутера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з видом зверху. 2D-RPG з видом зверху, гра, де гравець керує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Ісааком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або іншими розблокованими персонажами, досліджуючи підвальні підземелля. Механіка та зовнішнє оформлення гри нагадує ранні ігри серії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Zelda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але з додаванням елемента випадковості, незворотної смерті та процедурно генерованих рівнів – механік, характерних для жанру </a:t>
            </a:r>
            <a:r>
              <a:rPr lang="uk-UA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roguelike</a:t>
            </a:r>
            <a:r>
              <a:rPr lang="uk-U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На кожному поверсі підземелля гравець змушений боротися із монстрами у кожній кімнаті, щоб просуватися далі. По дорозі він може збирати гроші, щоб купити спорядження в магазині, ключі, щоб відкривати скарбниці, нову зброю та різні посилення, щоб збільшити свою перевагу перед ворогами. На кожному поверсі підземелля є бос, якого потрібно вбити для отримання можливості переміститися на наступний рівень.</a:t>
            </a:r>
            <a:endParaRPr lang="ru-RU" sz="1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FE95D-C0E0-44E5-89A3-01FA835B9A08}"/>
              </a:ext>
            </a:extLst>
          </p:cNvPr>
          <p:cNvSpPr txBox="1"/>
          <p:nvPr/>
        </p:nvSpPr>
        <p:spPr>
          <a:xfrm>
            <a:off x="1930155" y="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Binding of Isaac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B80316-3193-4DF8-8F45-531986385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90" y="3198453"/>
            <a:ext cx="5627194" cy="35667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3D3B8D7-01B6-40F2-B9A3-31A81C6B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0901">
            <a:off x="-338660" y="-567119"/>
            <a:ext cx="1879668" cy="1879668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4FEEF2ED-BB07-4F17-B012-21664E91E565}"/>
              </a:ext>
            </a:extLst>
          </p:cNvPr>
          <p:cNvSpPr txBox="1">
            <a:spLocks/>
          </p:cNvSpPr>
          <p:nvPr/>
        </p:nvSpPr>
        <p:spPr>
          <a:xfrm>
            <a:off x="7961789" y="3429000"/>
            <a:ext cx="3738978" cy="258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Переваги: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-стилістика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-сюжет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-багато контенту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uk-UA" sz="20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-атмосфера</a:t>
            </a: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DC46D-7888-4978-96AE-92A6A347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57" y="294104"/>
            <a:ext cx="10515600" cy="1325563"/>
          </a:xfrm>
        </p:spPr>
        <p:txBody>
          <a:bodyPr/>
          <a:lstStyle/>
          <a:p>
            <a:r>
              <a:rPr lang="uk-UA" b="1" dirty="0"/>
              <a:t>Основні етапи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410FAF-CBF5-42C6-81C4-50AF1BB1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667"/>
            <a:ext cx="10515600" cy="4351338"/>
          </a:xfrm>
        </p:spPr>
        <p:txBody>
          <a:bodyPr/>
          <a:lstStyle/>
          <a:p>
            <a:r>
              <a:rPr lang="uk-UA" dirty="0"/>
              <a:t>Створення та знаходження </a:t>
            </a:r>
            <a:r>
              <a:rPr lang="uk-UA" dirty="0" err="1"/>
              <a:t>спрайтів</a:t>
            </a:r>
            <a:endParaRPr lang="uk-UA" dirty="0"/>
          </a:p>
          <a:p>
            <a:r>
              <a:rPr lang="uk-UA" dirty="0"/>
              <a:t>Розробка основних механік</a:t>
            </a:r>
          </a:p>
          <a:p>
            <a:r>
              <a:rPr lang="uk-UA" dirty="0"/>
              <a:t>Створення рівнів</a:t>
            </a:r>
          </a:p>
          <a:p>
            <a:r>
              <a:rPr lang="uk-UA" dirty="0"/>
              <a:t>Налагодження гри</a:t>
            </a:r>
          </a:p>
          <a:p>
            <a:r>
              <a:rPr lang="uk-UA" dirty="0"/>
              <a:t>Додавання сюжету</a:t>
            </a:r>
          </a:p>
          <a:p>
            <a:r>
              <a:rPr lang="uk-UA" dirty="0" err="1"/>
              <a:t>Фіксити</a:t>
            </a:r>
            <a:r>
              <a:rPr lang="uk-UA" dirty="0"/>
              <a:t> баги</a:t>
            </a:r>
          </a:p>
          <a:p>
            <a:r>
              <a:rPr lang="uk-UA" dirty="0"/>
              <a:t>Грати</a:t>
            </a:r>
          </a:p>
          <a:p>
            <a:endParaRPr lang="uk-UA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2ACD7B-0186-4BAE-B3AB-00B3C6EA2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45" y="423573"/>
            <a:ext cx="3250794" cy="15365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F03D3B-187C-4336-8B76-F3585311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5475302"/>
            <a:ext cx="1181533" cy="11851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87DF09-1813-4197-9943-3BC489C9B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22" y="2335754"/>
            <a:ext cx="3519533" cy="33928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03AEC4-A5BB-4AD3-B7E2-C499ADBDF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274" y="4860525"/>
            <a:ext cx="1837677" cy="1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49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07A97-335C-431A-8B35-3B49BCB5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25" y="356247"/>
            <a:ext cx="8758560" cy="1325563"/>
          </a:xfrm>
        </p:spPr>
        <p:txBody>
          <a:bodyPr/>
          <a:lstStyle/>
          <a:p>
            <a:r>
              <a:rPr lang="uk-UA" dirty="0">
                <a:latin typeface="+mn-lt"/>
              </a:rPr>
              <a:t>Основні ігрові механіки</a:t>
            </a:r>
            <a:endParaRPr lang="ru-RU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8E7C5-EBD6-49A6-AFA6-B6656317F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190749"/>
            <a:ext cx="4763609" cy="3758429"/>
          </a:xfrm>
        </p:spPr>
        <p:txBody>
          <a:bodyPr/>
          <a:lstStyle/>
          <a:p>
            <a:r>
              <a:rPr lang="uk-UA" dirty="0"/>
              <a:t>Переміщення</a:t>
            </a:r>
            <a:endParaRPr lang="ru-RU" dirty="0"/>
          </a:p>
          <a:p>
            <a:r>
              <a:rPr lang="ru-RU" dirty="0" err="1"/>
              <a:t>Стрільба</a:t>
            </a:r>
            <a:endParaRPr lang="ru-RU" dirty="0"/>
          </a:p>
          <a:p>
            <a:r>
              <a:rPr lang="ru-RU" dirty="0" err="1"/>
              <a:t>Взаємодії</a:t>
            </a:r>
            <a:r>
              <a:rPr lang="ru-RU" dirty="0"/>
              <a:t> з </a:t>
            </a:r>
            <a:r>
              <a:rPr lang="ru-RU" dirty="0" err="1"/>
              <a:t>об’єктами</a:t>
            </a:r>
            <a:endParaRPr lang="ru-RU" dirty="0"/>
          </a:p>
          <a:p>
            <a:r>
              <a:rPr lang="ru-RU" dirty="0" err="1"/>
              <a:t>Механіка</a:t>
            </a:r>
            <a:r>
              <a:rPr lang="ru-RU" dirty="0"/>
              <a:t> </a:t>
            </a:r>
            <a:r>
              <a:rPr lang="ru-RU" dirty="0" err="1"/>
              <a:t>рівнів</a:t>
            </a:r>
            <a:endParaRPr lang="ru-RU" dirty="0"/>
          </a:p>
          <a:p>
            <a:r>
              <a:rPr lang="ru-RU" dirty="0" err="1"/>
              <a:t>Механіка</a:t>
            </a:r>
            <a:r>
              <a:rPr lang="ru-RU" dirty="0"/>
              <a:t> НІП-</a:t>
            </a:r>
            <a:r>
              <a:rPr lang="ru-RU" dirty="0" err="1"/>
              <a:t>ів</a:t>
            </a:r>
            <a:endParaRPr lang="ru-RU" dirty="0"/>
          </a:p>
          <a:p>
            <a:endParaRPr lang="ru-RU" dirty="0"/>
          </a:p>
          <a:p>
            <a:endParaRPr lang="uk-UA" dirty="0"/>
          </a:p>
        </p:txBody>
      </p:sp>
      <p:pic>
        <p:nvPicPr>
          <p:cNvPr id="1026" name="Picture 2" descr="Геймпад PNG">
            <a:extLst>
              <a:ext uri="{FF2B5EF4-FFF2-40B4-BE49-F238E27FC236}">
                <a16:creationId xmlns:a16="http://schemas.microsoft.com/office/drawing/2014/main" id="{D2685DC1-77E7-469A-96B3-1EC70A02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4702">
            <a:off x="8023857" y="392686"/>
            <a:ext cx="3920230" cy="24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Шестеренка PNG: 11 тыс изображений найдено в Яндекс.Картинках | Gear  tattoo, Gears, Bicycle">
            <a:extLst>
              <a:ext uri="{FF2B5EF4-FFF2-40B4-BE49-F238E27FC236}">
                <a16:creationId xmlns:a16="http://schemas.microsoft.com/office/drawing/2014/main" id="{6A03DCF8-1736-431A-9F87-964052EC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87412">
            <a:off x="-485650" y="14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Шестеренка PNG: 2 тыс изображений найдено в Яндекс.Картинках в 2021 г |  Иконки, Инстаграм, Шаблоны">
            <a:extLst>
              <a:ext uri="{FF2B5EF4-FFF2-40B4-BE49-F238E27FC236}">
                <a16:creationId xmlns:a16="http://schemas.microsoft.com/office/drawing/2014/main" id="{BBAD4405-9500-40B3-BB18-F4C32686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3397">
            <a:off x="-582326" y="551913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7EB818-F62A-4481-A70C-632993F1B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7" y="2667346"/>
            <a:ext cx="158115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7252EA-2D24-4C15-9A7F-28F809C5F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31" y="3795326"/>
            <a:ext cx="2737741" cy="27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273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547FA7-353A-4164-BF78-2B42EF081C84}"/>
              </a:ext>
            </a:extLst>
          </p:cNvPr>
          <p:cNvSpPr txBox="1">
            <a:spLocks/>
          </p:cNvSpPr>
          <p:nvPr/>
        </p:nvSpPr>
        <p:spPr>
          <a:xfrm>
            <a:off x="1694155" y="10019"/>
            <a:ext cx="73344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сцен і переходів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DE5D5A-C841-4710-8520-D3F31565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50" y="1308635"/>
            <a:ext cx="5332767" cy="53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628E7-164D-424B-B0BC-2B194ED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031" y="391758"/>
            <a:ext cx="10515600" cy="1325563"/>
          </a:xfrm>
        </p:spPr>
        <p:txBody>
          <a:bodyPr/>
          <a:lstStyle/>
          <a:p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Висновки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14E3A-7DAC-4E20-B1DD-DA651522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15" y="1756762"/>
            <a:ext cx="10515600" cy="4351338"/>
          </a:xfrm>
        </p:spPr>
        <p:txBody>
          <a:bodyPr/>
          <a:lstStyle/>
          <a:p>
            <a:endParaRPr lang="ru-RU" dirty="0"/>
          </a:p>
          <a:p>
            <a:pPr marL="0" indent="0">
              <a:buNone/>
            </a:pPr>
            <a:r>
              <a:rPr lang="uk-UA" dirty="0"/>
              <a:t>Було створено гру, усі постановлені задачі були виконані.</a:t>
            </a:r>
          </a:p>
          <a:p>
            <a:pPr marL="0" indent="0">
              <a:buNone/>
            </a:pPr>
            <a:r>
              <a:rPr lang="uk-UA" dirty="0"/>
              <a:t>У ході роботи набуті нові навички і вміння роботи на платформі </a:t>
            </a:r>
            <a:r>
              <a:rPr lang="en-US" dirty="0"/>
              <a:t>Unity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162284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powerpointstore.com_w8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powerpointbase.com-w932</Template>
  <TotalTime>480</TotalTime>
  <Words>416</Words>
  <Application>Microsoft Office PowerPoint</Application>
  <PresentationFormat>Широкоэкранный</PresentationFormat>
  <Paragraphs>40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powerpointstore.com_w80</vt:lpstr>
      <vt:lpstr>Курсовий проект на тему</vt:lpstr>
      <vt:lpstr>Мета роботи та  чому ця тема актуальна?</vt:lpstr>
      <vt:lpstr>Порівняння аналогів</vt:lpstr>
      <vt:lpstr>Презентация PowerPoint</vt:lpstr>
      <vt:lpstr>Основні етапи</vt:lpstr>
      <vt:lpstr>Основні ігрові механіки</vt:lpstr>
      <vt:lpstr>Презентация PowerPoint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tamskray25@gmail.com</dc:creator>
  <cp:lastModifiedBy>tamskray25@gmail.com</cp:lastModifiedBy>
  <cp:revision>17</cp:revision>
  <dcterms:created xsi:type="dcterms:W3CDTF">2021-06-09T22:56:27Z</dcterms:created>
  <dcterms:modified xsi:type="dcterms:W3CDTF">2021-12-28T01:28:11Z</dcterms:modified>
</cp:coreProperties>
</file>